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presProps" Target="presProps.xml" /><Relationship Id="rId21" Type="http://schemas.openxmlformats.org/officeDocument/2006/relationships/tableStyles" Target="tableStyles.xml" /><Relationship Id="rId22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594275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Profiling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85976892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91568798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41222590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725116"/>
            <a:ext cx="12191999" cy="1133445"/>
          </a:xfrm>
          <a:prstGeom prst="rect">
            <a:avLst/>
          </a:prstGeom>
        </p:spPr>
      </p:pic>
      <p:sp>
        <p:nvSpPr>
          <p:cNvPr id="496591534" name="" hidden="0"/>
          <p:cNvSpPr txBox="1"/>
          <p:nvPr isPhoto="0" userDrawn="0"/>
        </p:nvSpPr>
        <p:spPr bwMode="auto">
          <a:xfrm flipH="0" flipV="0">
            <a:off x="2766360" y="3975351"/>
            <a:ext cx="6662048" cy="9144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Compute: 47,9%</a:t>
            </a:r>
            <a:br>
              <a:rPr>
                <a:latin typeface="Quicksand SemiBold"/>
                <a:ea typeface="Quicksand SemiBold"/>
                <a:cs typeface="Quicksand SemiBold"/>
              </a:rPr>
            </a:br>
            <a:r>
              <a:rPr>
                <a:latin typeface="Quicksand SemiBold"/>
                <a:ea typeface="Quicksand SemiBold"/>
                <a:cs typeface="Quicksand SemiBold"/>
              </a:rPr>
              <a:t>Memory: 25,8%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Threads (Large): 12486 * 1024 = 12 785 664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26866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2 pixels pro thread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87124638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619820607" name="" hidden="0"/>
          <p:cNvSpPr/>
          <p:nvPr isPhoto="0" userDrawn="0"/>
        </p:nvSpPr>
        <p:spPr bwMode="auto">
          <a:xfrm flipH="0" flipV="0">
            <a:off x="6095999" y="2309837"/>
            <a:ext cx="136618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5397206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7439" y="1615008"/>
            <a:ext cx="5065574" cy="5220756"/>
          </a:xfrm>
          <a:prstGeom prst="rect">
            <a:avLst/>
          </a:prstGeom>
        </p:spPr>
      </p:pic>
      <p:sp>
        <p:nvSpPr>
          <p:cNvPr id="1075028796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8220885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005293" y="2007720"/>
            <a:ext cx="6057900" cy="781049"/>
          </a:xfrm>
          <a:prstGeom prst="rect">
            <a:avLst/>
          </a:prstGeom>
        </p:spPr>
      </p:pic>
      <p:sp>
        <p:nvSpPr>
          <p:cNvPr id="362268648" name="" hidden="0"/>
          <p:cNvSpPr txBox="1"/>
          <p:nvPr isPhoto="0" userDrawn="0"/>
        </p:nvSpPr>
        <p:spPr bwMode="auto">
          <a:xfrm flipH="0" flipV="0">
            <a:off x="7158565" y="3388495"/>
            <a:ext cx="470496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0,042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42 µs,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0,096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96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-31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0,723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723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µs,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-446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310176450" name="" hidden="0"/>
          <p:cNvSpPr txBox="1"/>
          <p:nvPr isPhoto="0" userDrawn="0"/>
        </p:nvSpPr>
        <p:spPr bwMode="auto">
          <a:xfrm flipH="0" flipV="0">
            <a:off x="7158565" y="5260427"/>
            <a:ext cx="4706190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 (Relativ zum Naive GPU Lösung):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1,1x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1,3x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1,6x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296471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2 pixels pro thread</a:t>
            </a:r>
            <a:r>
              <a:rPr>
                <a:latin typeface="Quicksand SemiBold"/>
                <a:ea typeface="Quicksand SemiBold"/>
                <a:cs typeface="Quicksand SemiBold"/>
              </a:rPr>
              <a:t> (profiling)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607999031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96403919" name="" hidden="0"/>
          <p:cNvSpPr/>
          <p:nvPr isPhoto="0" userDrawn="0"/>
        </p:nvSpPr>
        <p:spPr bwMode="auto">
          <a:xfrm>
            <a:off x="5968559" y="209349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83159135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792599"/>
            <a:ext cx="12191999" cy="1079926"/>
          </a:xfrm>
          <a:prstGeom prst="rect">
            <a:avLst/>
          </a:prstGeom>
        </p:spPr>
      </p:pic>
      <p:sp>
        <p:nvSpPr>
          <p:cNvPr id="1046911810" name="" hidden="0"/>
          <p:cNvSpPr txBox="1"/>
          <p:nvPr isPhoto="0" userDrawn="0"/>
        </p:nvSpPr>
        <p:spPr bwMode="auto">
          <a:xfrm flipH="0" flipV="0">
            <a:off x="2766360" y="3974703"/>
            <a:ext cx="6660752" cy="9144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Compute: 51,3%</a:t>
            </a:r>
            <a:br>
              <a:rPr>
                <a:latin typeface="Quicksand SemiBold"/>
                <a:ea typeface="Quicksand SemiBold"/>
                <a:cs typeface="Quicksand SemiBold"/>
              </a:rPr>
            </a:br>
            <a:r>
              <a:rPr>
                <a:latin typeface="Quicksand SemiBold"/>
                <a:ea typeface="Quicksand SemiBold"/>
                <a:cs typeface="Quicksand SemiBold"/>
              </a:rPr>
              <a:t>Memory: 32,7%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 algn="ctr"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Threads (Large): 6243 * 1024 = 6 392 832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258082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4 pixels pro thread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094532926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03990069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8484088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945773"/>
            <a:ext cx="2895808" cy="5865733"/>
          </a:xfrm>
          <a:prstGeom prst="rect">
            <a:avLst/>
          </a:prstGeom>
        </p:spPr>
      </p:pic>
      <p:sp>
        <p:nvSpPr>
          <p:cNvPr id="1787769135" name="" hidden="0"/>
          <p:cNvSpPr/>
          <p:nvPr isPhoto="0" userDrawn="0"/>
        </p:nvSpPr>
        <p:spPr bwMode="auto">
          <a:xfrm>
            <a:off x="9386353" y="506610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3290708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3417793" y="1774264"/>
            <a:ext cx="6076949" cy="790574"/>
          </a:xfrm>
          <a:prstGeom prst="rect">
            <a:avLst/>
          </a:prstGeom>
        </p:spPr>
      </p:pic>
      <p:sp>
        <p:nvSpPr>
          <p:cNvPr id="92858139" name="" hidden="0"/>
          <p:cNvSpPr txBox="1"/>
          <p:nvPr isPhoto="0" userDrawn="0"/>
        </p:nvSpPr>
        <p:spPr bwMode="auto">
          <a:xfrm flipH="0" flipV="0">
            <a:off x="7158565" y="3388495"/>
            <a:ext cx="4704894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0,038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38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-9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0,085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85µs,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-42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0,512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512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-657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4356572" name="" hidden="0"/>
          <p:cNvSpPr txBox="1"/>
          <p:nvPr isPhoto="0" userDrawn="0"/>
        </p:nvSpPr>
        <p:spPr bwMode="auto">
          <a:xfrm flipH="0" flipV="0">
            <a:off x="7158565" y="5260427"/>
            <a:ext cx="4706658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 (Relativ zum Naive GPU Lösung):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1,2x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1,5x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2,3x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83096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4 pixels pro thread</a:t>
            </a:r>
            <a:r>
              <a:rPr>
                <a:latin typeface="Quicksand SemiBold"/>
                <a:ea typeface="Quicksand SemiBold"/>
                <a:cs typeface="Quicksand SemiBold"/>
              </a:rPr>
              <a:t> (profiling)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2063001606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913302243" name="" hidden="0"/>
          <p:cNvSpPr/>
          <p:nvPr isPhoto="0" userDrawn="0"/>
        </p:nvSpPr>
        <p:spPr bwMode="auto">
          <a:xfrm>
            <a:off x="5968559" y="218279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54261321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645529"/>
            <a:ext cx="12191999" cy="1109044"/>
          </a:xfrm>
          <a:prstGeom prst="rect">
            <a:avLst/>
          </a:prstGeom>
        </p:spPr>
      </p:pic>
      <p:sp>
        <p:nvSpPr>
          <p:cNvPr id="1708249711" name="" hidden="0"/>
          <p:cNvSpPr txBox="1"/>
          <p:nvPr isPhoto="0" userDrawn="0"/>
        </p:nvSpPr>
        <p:spPr bwMode="auto">
          <a:xfrm flipH="0" flipV="0">
            <a:off x="2766360" y="3974002"/>
            <a:ext cx="6659349" cy="9144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Compute: 53,2%</a:t>
            </a:r>
            <a:br>
              <a:rPr>
                <a:latin typeface="Quicksand SemiBold"/>
                <a:ea typeface="Quicksand SemiBold"/>
                <a:cs typeface="Quicksand SemiBold"/>
              </a:rPr>
            </a:br>
            <a:r>
              <a:rPr>
                <a:latin typeface="Quicksand SemiBold"/>
                <a:ea typeface="Quicksand SemiBold"/>
                <a:cs typeface="Quicksand SemiBold"/>
              </a:rPr>
              <a:t>Memory: 38,45%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 algn="ctr"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Threads (Large): 3120 * 1024 = 3 194 880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497542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4 pixels pro thread</a:t>
            </a:r>
            <a:r>
              <a:rPr>
                <a:latin typeface="Quicksand SemiBold"/>
                <a:ea typeface="Quicksand SemiBold"/>
                <a:cs typeface="Quicksand SemiBold"/>
              </a:rPr>
              <a:t> (Anzahl an Threads pro Block)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723403356" name="" hidden="0"/>
          <p:cNvSpPr/>
          <p:nvPr isPhoto="0" userDrawn="0"/>
        </p:nvSpPr>
        <p:spPr bwMode="auto">
          <a:xfrm flipH="0" flipV="0">
            <a:off x="5968558" y="3388780"/>
            <a:ext cx="184135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88195354" name="" hidden="0"/>
          <p:cNvSpPr/>
          <p:nvPr isPhoto="0" userDrawn="0"/>
        </p:nvSpPr>
        <p:spPr bwMode="auto">
          <a:xfrm>
            <a:off x="5968559" y="2182794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9019054" name="" hidden="0"/>
          <p:cNvSpPr txBox="1"/>
          <p:nvPr isPhoto="0" userDrawn="0"/>
        </p:nvSpPr>
        <p:spPr bwMode="auto">
          <a:xfrm flipH="0" flipV="0">
            <a:off x="136212" y="1954211"/>
            <a:ext cx="11452002" cy="20117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 (Large):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1024 Threads: 490µs (Compute throughput: 53,2%, Memory Throughput: 38,5%)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512 Threads: 336µs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77,4%, Memory Throughput: 56,0%)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256 Threads: 314µs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82,9%, Memory Throughput: 60,0%)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128 Threads: 310µs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84,1%, Memory Throughput: 60,8%)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64 Threads: 334µs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78,1%, Memory Throughput: 56,4%)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32 Threads: 496µs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52,5%, Memory Throughput: 38,0%)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7988220" name="" hidden="0"/>
          <p:cNvSpPr txBox="1"/>
          <p:nvPr isPhoto="0" userDrawn="0"/>
        </p:nvSpPr>
        <p:spPr bwMode="auto">
          <a:xfrm flipH="0" flipV="0">
            <a:off x="136212" y="4147692"/>
            <a:ext cx="470676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 (128 Threads):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0,0095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9,5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-35,5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0,0206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20,6 µs,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-95,4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0,310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310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-847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83435610" name="" hidden="0"/>
          <p:cNvSpPr txBox="1"/>
          <p:nvPr isPhoto="0" userDrawn="0"/>
        </p:nvSpPr>
        <p:spPr bwMode="auto">
          <a:xfrm flipH="0" flipV="0">
            <a:off x="7214595" y="4010532"/>
            <a:ext cx="4707414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 (Relativ zum Naive GPU Lösung):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4,7x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5,6x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3,7x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543793312" name="" hidden="0"/>
          <p:cNvSpPr/>
          <p:nvPr isPhoto="0" userDrawn="0"/>
        </p:nvSpPr>
        <p:spPr bwMode="auto">
          <a:xfrm>
            <a:off x="5897778" y="874723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44472154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5739951"/>
            <a:ext cx="12191999" cy="1062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0475091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Parallelisierung: Final Speedup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846826065" name="" hidden="0"/>
          <p:cNvSpPr txBox="1"/>
          <p:nvPr isPhoto="0" userDrawn="0"/>
        </p:nvSpPr>
        <p:spPr bwMode="auto">
          <a:xfrm flipH="0" flipV="0">
            <a:off x="838199" y="2285065"/>
            <a:ext cx="470298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 (C++ Prototyp):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16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15757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44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43910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879086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762272102" name="" hidden="0"/>
          <p:cNvSpPr txBox="1"/>
          <p:nvPr isPhoto="0" userDrawn="0"/>
        </p:nvSpPr>
        <p:spPr bwMode="auto">
          <a:xfrm flipH="0" flipV="0">
            <a:off x="838199" y="3919257"/>
            <a:ext cx="470799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 (CUDA):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0,0095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9,5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0,0206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20,6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0,310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310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869338052" name="" hidden="0"/>
          <p:cNvSpPr txBox="1"/>
          <p:nvPr isPhoto="0" userDrawn="0"/>
        </p:nvSpPr>
        <p:spPr bwMode="auto">
          <a:xfrm flipH="0" flipV="0">
            <a:off x="6934447" y="3187718"/>
            <a:ext cx="4708134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1658,7x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2131,6x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2835,8x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9502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Vorführung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100607892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216151" y="1448533"/>
            <a:ext cx="7759696" cy="531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6410" y="1729052"/>
            <a:ext cx="5133724" cy="3399895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5308370" y="2697622"/>
            <a:ext cx="6883951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238 200px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662 000px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SemiBold"/>
                <a:ea typeface="Quicksand SemiBold"/>
                <a:cs typeface="Quicksand SemiBold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12 786 540px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544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Python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5244440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9451157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9465" y="1220679"/>
            <a:ext cx="4725088" cy="5446820"/>
          </a:xfrm>
          <a:prstGeom prst="rect">
            <a:avLst/>
          </a:prstGeom>
        </p:spPr>
      </p:pic>
      <p:sp>
        <p:nvSpPr>
          <p:cNvPr id="166923247" name="" hidden="0"/>
          <p:cNvSpPr txBox="1"/>
          <p:nvPr isPhoto="0" userDrawn="0"/>
        </p:nvSpPr>
        <p:spPr bwMode="auto">
          <a:xfrm flipH="0" flipV="0">
            <a:off x="7269538" y="1535096"/>
            <a:ext cx="470212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7217 ms (~ 7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20309 ms (~ 20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387394 ms (</a:t>
            </a:r>
            <a:r>
              <a:rPr b="0">
                <a:latin typeface="Quicksand SemiBold"/>
                <a:ea typeface="Quicksand SemiBold"/>
                <a:cs typeface="Quicksand SemiBold"/>
              </a:rPr>
              <a:t>~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387 s, ~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6 m 30 s)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90180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C++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36198497" name="" hidden="0"/>
          <p:cNvSpPr/>
          <p:nvPr isPhoto="0" userDrawn="0"/>
        </p:nvSpPr>
        <p:spPr bwMode="auto">
          <a:xfrm flipH="0" flipV="0">
            <a:off x="6077489" y="4349641"/>
            <a:ext cx="20370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8440807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8929" y="1403528"/>
            <a:ext cx="6077489" cy="5377703"/>
          </a:xfrm>
          <a:prstGeom prst="rect">
            <a:avLst/>
          </a:prstGeom>
        </p:spPr>
      </p:pic>
      <p:sp>
        <p:nvSpPr>
          <p:cNvPr id="161007473" name="" hidden="0"/>
          <p:cNvSpPr txBox="1"/>
          <p:nvPr isPhoto="0" userDrawn="0"/>
        </p:nvSpPr>
        <p:spPr bwMode="auto">
          <a:xfrm flipH="0" flipV="0">
            <a:off x="7269537" y="1535096"/>
            <a:ext cx="470241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16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15757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44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43910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879086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33060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03406685" name="" hidden="0"/>
          <p:cNvSpPr/>
          <p:nvPr isPhoto="0" userDrawn="0"/>
        </p:nvSpPr>
        <p:spPr bwMode="auto">
          <a:xfrm flipH="0" flipV="0">
            <a:off x="5996538" y="3319710"/>
            <a:ext cx="19892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8519069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7978" y="1396999"/>
            <a:ext cx="6255657" cy="5473699"/>
          </a:xfrm>
          <a:prstGeom prst="rect">
            <a:avLst/>
          </a:prstGeom>
        </p:spPr>
      </p:pic>
      <p:sp>
        <p:nvSpPr>
          <p:cNvPr id="838314371" name="" hidden="0"/>
          <p:cNvSpPr txBox="1"/>
          <p:nvPr isPhoto="0" userDrawn="0"/>
        </p:nvSpPr>
        <p:spPr bwMode="auto">
          <a:xfrm flipH="0" flipV="0">
            <a:off x="7269537" y="1535096"/>
            <a:ext cx="47030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21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20766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3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2865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50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50094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616268768" name="" hidden="0"/>
          <p:cNvSpPr txBox="1"/>
          <p:nvPr isPhoto="0" userDrawn="0"/>
        </p:nvSpPr>
        <p:spPr bwMode="auto">
          <a:xfrm flipH="0" flipV="0">
            <a:off x="7269537" y="5260430"/>
            <a:ext cx="47039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0,8x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14,7x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17,6x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5607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Naive Implementierung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70580792" name="" hidden="0"/>
          <p:cNvSpPr/>
          <p:nvPr isPhoto="0" userDrawn="0"/>
        </p:nvSpPr>
        <p:spPr bwMode="auto">
          <a:xfrm>
            <a:off x="6042540" y="45772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0984153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73980" y="1690687"/>
            <a:ext cx="8046226" cy="5090649"/>
          </a:xfrm>
          <a:prstGeom prst="rect">
            <a:avLst/>
          </a:prstGeom>
        </p:spPr>
      </p:pic>
      <p:sp>
        <p:nvSpPr>
          <p:cNvPr id="34240795" name="" hidden="0"/>
          <p:cNvSpPr txBox="1"/>
          <p:nvPr isPhoto="0" userDrawn="0"/>
        </p:nvSpPr>
        <p:spPr bwMode="auto">
          <a:xfrm flipH="0" flipV="0">
            <a:off x="7158565" y="3388495"/>
            <a:ext cx="47030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0,047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0,127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1,169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412286977" name="" hidden="0"/>
          <p:cNvSpPr txBox="1"/>
          <p:nvPr isPhoto="0" userDrawn="0"/>
        </p:nvSpPr>
        <p:spPr bwMode="auto">
          <a:xfrm flipH="0" flipV="0">
            <a:off x="7158566" y="5260428"/>
            <a:ext cx="470457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340,4x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346,5x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751,9x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89597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Erste Optimierung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258498181" name="" hidden="0"/>
          <p:cNvSpPr/>
          <p:nvPr isPhoto="0" userDrawn="0"/>
        </p:nvSpPr>
        <p:spPr bwMode="auto">
          <a:xfrm flipH="0" flipV="0">
            <a:off x="6096017" y="4908547"/>
            <a:ext cx="27029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04133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7458" y="1616707"/>
            <a:ext cx="9524080" cy="5208000"/>
          </a:xfrm>
          <a:prstGeom prst="rect">
            <a:avLst/>
          </a:prstGeom>
        </p:spPr>
      </p:pic>
      <p:sp>
        <p:nvSpPr>
          <p:cNvPr id="1938142595" name="" hidden="0"/>
          <p:cNvSpPr txBox="1"/>
          <p:nvPr isPhoto="0" userDrawn="0"/>
        </p:nvSpPr>
        <p:spPr bwMode="auto">
          <a:xfrm flipH="0" flipV="0">
            <a:off x="7158565" y="3388494"/>
            <a:ext cx="4704354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0,046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0,120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-7µs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1,153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0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Lade alle werte gleichzeitig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083802393" name="" hidden="0"/>
          <p:cNvSpPr/>
          <p:nvPr isPhoto="0" userDrawn="0"/>
        </p:nvSpPr>
        <p:spPr bwMode="auto">
          <a:xfrm flipH="0" flipV="0">
            <a:off x="5968559" y="3388782"/>
            <a:ext cx="18413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7300335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1672016"/>
            <a:ext cx="6455752" cy="5163226"/>
          </a:xfrm>
          <a:prstGeom prst="rect">
            <a:avLst/>
          </a:prstGeom>
        </p:spPr>
      </p:pic>
      <p:sp>
        <p:nvSpPr>
          <p:cNvPr id="1293584194" name="" hidden="0"/>
          <p:cNvSpPr txBox="1"/>
          <p:nvPr isPhoto="0" userDrawn="0"/>
        </p:nvSpPr>
        <p:spPr bwMode="auto">
          <a:xfrm flipH="0" flipV="0">
            <a:off x="7158565" y="3388494"/>
            <a:ext cx="470518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0,045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0,116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1,157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+4µs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17</Slides>
  <Notes>17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created xsi:type="dcterms:W3CDTF">2012-12-03T06:56:55Z</dcterms:created>
  <dcterms:modified xsi:type="dcterms:W3CDTF">2022-03-28T07:00:05Z</dcterms:modified>
  <cp:category/>
  <cp:contentStatus/>
  <cp:version/>
</cp:coreProperties>
</file>